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85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86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A337C-2B32-4DAB-BBC0-E404DF46196E}" type="datetimeFigureOut">
              <a:rPr lang="pl-PL" smtClean="0"/>
              <a:t>19.05.2023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88D6-B11F-4528-9F42-713CE78FB5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4276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A337C-2B32-4DAB-BBC0-E404DF46196E}" type="datetimeFigureOut">
              <a:rPr lang="pl-PL" smtClean="0"/>
              <a:t>19.05.2023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88D6-B11F-4528-9F42-713CE78FB5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8141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A337C-2B32-4DAB-BBC0-E404DF46196E}" type="datetimeFigureOut">
              <a:rPr lang="pl-PL" smtClean="0"/>
              <a:t>19.05.2023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88D6-B11F-4528-9F42-713CE78FB5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4473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A337C-2B32-4DAB-BBC0-E404DF46196E}" type="datetimeFigureOut">
              <a:rPr lang="pl-PL" smtClean="0"/>
              <a:t>19.05.2023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88D6-B11F-4528-9F42-713CE78FB5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6290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A337C-2B32-4DAB-BBC0-E404DF46196E}" type="datetimeFigureOut">
              <a:rPr lang="pl-PL" smtClean="0"/>
              <a:t>19.05.2023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88D6-B11F-4528-9F42-713CE78FB5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3319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A337C-2B32-4DAB-BBC0-E404DF46196E}" type="datetimeFigureOut">
              <a:rPr lang="pl-PL" smtClean="0"/>
              <a:t>19.05.2023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88D6-B11F-4528-9F42-713CE78FB5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395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A337C-2B32-4DAB-BBC0-E404DF46196E}" type="datetimeFigureOut">
              <a:rPr lang="pl-PL" smtClean="0"/>
              <a:t>19.05.2023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88D6-B11F-4528-9F42-713CE78FB5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6833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A337C-2B32-4DAB-BBC0-E404DF46196E}" type="datetimeFigureOut">
              <a:rPr lang="pl-PL" smtClean="0"/>
              <a:t>19.05.2023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88D6-B11F-4528-9F42-713CE78FB5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601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A337C-2B32-4DAB-BBC0-E404DF46196E}" type="datetimeFigureOut">
              <a:rPr lang="pl-PL" smtClean="0"/>
              <a:t>19.05.2023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88D6-B11F-4528-9F42-713CE78FB5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0775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A337C-2B32-4DAB-BBC0-E404DF46196E}" type="datetimeFigureOut">
              <a:rPr lang="pl-PL" smtClean="0"/>
              <a:t>19.05.2023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88D6-B11F-4528-9F42-713CE78FB5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0874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A337C-2B32-4DAB-BBC0-E404DF46196E}" type="datetimeFigureOut">
              <a:rPr lang="pl-PL" smtClean="0"/>
              <a:t>19.05.2023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88D6-B11F-4528-9F42-713CE78FB5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4048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A337C-2B32-4DAB-BBC0-E404DF46196E}" type="datetimeFigureOut">
              <a:rPr lang="pl-PL" smtClean="0"/>
              <a:t>19.05.2023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F88D6-B11F-4528-9F42-713CE78FB5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6659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2837" y="2"/>
            <a:ext cx="7274010" cy="1326861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solidFill>
                  <a:srgbClr val="002060"/>
                </a:solidFill>
                <a:latin typeface="Algerian" panose="04020705040A02060702" pitchFamily="82" charset="0"/>
              </a:rPr>
              <a:t>Urodziny i imieniny pisarki                                  Zofii Urbanowskiej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678" y="1326863"/>
            <a:ext cx="4018327" cy="545472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86"/>
          <a:stretch/>
        </p:blipFill>
        <p:spPr>
          <a:xfrm rot="5400000">
            <a:off x="8816414" y="1015484"/>
            <a:ext cx="4391068" cy="2360104"/>
          </a:xfrm>
          <a:prstGeom prst="rect">
            <a:avLst/>
          </a:prstGeom>
        </p:spPr>
      </p:pic>
      <p:pic>
        <p:nvPicPr>
          <p:cNvPr id="3" name="Muzyka Filmowa - Walc Barbary Z Filmu Noce I Dnie">
            <a:hlinkClick r:id="" action="ppaction://media"/>
            <a:extLst>
              <a:ext uri="{FF2B5EF4-FFF2-40B4-BE49-F238E27FC236}">
                <a16:creationId xmlns="" xmlns:a16="http://schemas.microsoft.com/office/drawing/2014/main" id="{6446D21A-D07F-A772-D229-2C3A4CE912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2342" y="6537904"/>
            <a:ext cx="243681" cy="24368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57"/>
          <a:stretch/>
        </p:blipFill>
        <p:spPr>
          <a:xfrm rot="16200000">
            <a:off x="-1049374" y="3247291"/>
            <a:ext cx="4660084" cy="256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5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5"/>
    </mc:Choice>
    <mc:Fallback xmlns="">
      <p:transition spd="slow" advTm="5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4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58828" y="3070721"/>
            <a:ext cx="470719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Stanisław </a:t>
            </a:r>
            <a:r>
              <a:rPr lang="pl-PL" b="1" dirty="0" err="1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Szaraszek</a:t>
            </a: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klasa I</a:t>
            </a:r>
            <a:r>
              <a:rPr lang="pl-PL" dirty="0"/>
              <a:t>              </a:t>
            </a:r>
            <a:br>
              <a:rPr lang="pl-PL" dirty="0"/>
            </a:br>
            <a:r>
              <a:rPr lang="pl-PL" dirty="0"/>
              <a:t> </a:t>
            </a: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Szkoła Podstawowa                   im. Jana Brzechwy                     w Grabienicach </a:t>
            </a: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jako </a:t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Gucio Zaczarowany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0672" y="646573"/>
            <a:ext cx="4910393" cy="368279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5362" y="2273096"/>
            <a:ext cx="4970206" cy="372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8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4"/>
    </mc:Choice>
    <mc:Fallback xmlns="">
      <p:transition spd="slow" advTm="508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4088" y="2808414"/>
            <a:ext cx="553310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Wojciech Szczepaniak</a:t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klasa V</a:t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Szkoła Podstawowa                    im. Jana Brzechwy                     w </a:t>
            </a: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Grabienicach</a:t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jako</a:t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Andrzej </a:t>
            </a:r>
            <a:r>
              <a:rPr lang="pl-PL" b="1" dirty="0" err="1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Radlicz</a:t>
            </a: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„Księżniczka„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2" y="235974"/>
            <a:ext cx="4852833" cy="647044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62760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3"/>
    </mc:Choice>
    <mc:Fallback xmlns="">
      <p:transition spd="slow" advTm="509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0195" y="2642807"/>
            <a:ext cx="576170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Aleksandra Wiśniewska</a:t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klasa VI</a:t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Szkoła Podstawowa                    im. Marii Konopnickiej                   w Osieczy </a:t>
            </a: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jako</a:t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Zofia Urbanowska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0" y="1742320"/>
            <a:ext cx="3771881" cy="502917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082" y="148281"/>
            <a:ext cx="3741789" cy="498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1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1"/>
    </mc:Choice>
    <mc:Fallback xmlns="">
      <p:transition spd="slow" advTm="501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53889" y="2709702"/>
            <a:ext cx="494316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Julia Mili</a:t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klasa IV</a:t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Szkoła Podstawowa                    im. Marii Konopnickiej                   w Osieczy </a:t>
            </a: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jako </a:t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Zofia Urbanowska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625"/>
            <a:ext cx="3761456" cy="501527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490" y="2136928"/>
            <a:ext cx="4024387" cy="449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1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5"/>
    </mc:Choice>
    <mc:Fallback xmlns="">
      <p:transition spd="slow" advTm="537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4129" y="2543430"/>
            <a:ext cx="52578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Zofia Szymczak</a:t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klasa III</a:t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Szkoła Podstawowa                    im. Marii Konopnickiej                   w Osieczy </a:t>
            </a: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jako</a:t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Zofia Urbanowska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639" y="240889"/>
            <a:ext cx="4962833" cy="661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6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3"/>
    </mc:Choice>
    <mc:Fallback xmlns="">
      <p:transition spd="slow" advTm="474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233254"/>
            <a:ext cx="494316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Klasa </a:t>
            </a:r>
            <a:r>
              <a:rPr lang="pl-PL" b="1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II</a:t>
            </a: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Szkoła Podstawowa                    im. Marii Konopnickiej                   w Osieczy 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032" y="540774"/>
            <a:ext cx="7232651" cy="542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0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2"/>
    </mc:Choice>
    <mc:Fallback xmlns="">
      <p:transition spd="slow" advTm="517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4426" y="3608899"/>
            <a:ext cx="6371304" cy="1425218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„Gucio Zaczarowany”</a:t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Oddział Przedszkolny              </a:t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Szkoła Podstawowa                           im. Marii Konopnickiej                         w Osieczy</a:t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endParaRPr lang="pl-PL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19886" cy="5279923"/>
          </a:xfrm>
        </p:spPr>
      </p:pic>
    </p:spTree>
    <p:extLst>
      <p:ext uri="{BB962C8B-B14F-4D97-AF65-F5344CB8AC3E}">
        <p14:creationId xmlns:p14="http://schemas.microsoft.com/office/powerpoint/2010/main" val="176555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75015" y="2723537"/>
            <a:ext cx="494850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Sabina Ptak </a:t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klasa VI</a:t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Szkoła Podstawowa                    im. Henryka Sienkiewicza                   w </a:t>
            </a: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Rzgowie</a:t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jako</a:t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Zofia Urbanowska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112" y="88490"/>
            <a:ext cx="3671888" cy="487680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" y="1858299"/>
            <a:ext cx="3764424" cy="499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7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6"/>
    </mc:Choice>
    <mc:Fallback xmlns="">
      <p:transition spd="slow" advTm="4486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57514" y="2595715"/>
            <a:ext cx="499232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Lucyna Ptak </a:t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klasa IV</a:t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Szkoła Podstawowa                    im. Henryka Sienkiewicza                   w </a:t>
            </a: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Rzgowie</a:t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jako </a:t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Róża bez kolców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154"/>
            <a:ext cx="3745918" cy="497512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438" y="1599236"/>
            <a:ext cx="3535910" cy="508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9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6"/>
    </mc:Choice>
    <mc:Fallback xmlns="">
      <p:transition spd="slow" advTm="511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4014" y="2421149"/>
            <a:ext cx="551343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Natalia Jakubowicz</a:t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klasa IV</a:t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Szkoła Podstawowa                    im. Henryka Sienkiewicza                   w </a:t>
            </a: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Rzgowie</a:t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jako Zofia Urbanowska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7" y="292509"/>
            <a:ext cx="4725014" cy="630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3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1"/>
    </mc:Choice>
    <mc:Fallback xmlns="">
      <p:transition spd="slow" advTm="502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2226" y="-1953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ZOFIA URBANOWSKA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28" y="1130249"/>
            <a:ext cx="3350834" cy="554366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926" y="1809135"/>
            <a:ext cx="3558048" cy="355804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6"/>
          <a:stretch/>
        </p:blipFill>
        <p:spPr>
          <a:xfrm>
            <a:off x="8447139" y="1140542"/>
            <a:ext cx="3503917" cy="553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0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3"/>
    </mc:Choice>
    <mc:Fallback xmlns="">
      <p:transition spd="slow" advTm="477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7257" y="2567551"/>
            <a:ext cx="545444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Aleksandra Kubacka</a:t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klasa I</a:t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Szkoła Podstawowa                    im. Kornela Makuszyńskiego                  w </a:t>
            </a: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Sławsku</a:t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jako</a:t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Zofia Urbanowska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778" y="245806"/>
            <a:ext cx="4776810" cy="637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0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5"/>
    </mc:Choice>
    <mc:Fallback xmlns="">
      <p:transition spd="slow" advTm="512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43483" y="2547886"/>
            <a:ext cx="546599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Zofia Balcerzak</a:t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klasa V</a:t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Szkoła Podstawowa                    im. Kornela Makuszyńskiego                  w </a:t>
            </a: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Sławsku</a:t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jako</a:t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Gucio Zaczarowany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35" y="216308"/>
            <a:ext cx="4617959" cy="646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4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2"/>
    </mc:Choice>
    <mc:Fallback xmlns="">
      <p:transition spd="slow" advTm="513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0712" y="2708657"/>
            <a:ext cx="540528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Krzysztof Szczepaniak</a:t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klasa II b</a:t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Szkoła Podstawowa                    im. Kornela Makuszyńskiego                  w </a:t>
            </a: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Sławsku</a:t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jako</a:t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Gucio Zaczarowany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3556" y="1020607"/>
            <a:ext cx="6480279" cy="486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1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0"/>
    </mc:Choice>
    <mc:Fallback xmlns="">
      <p:transition spd="slow" advTm="525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996052" y="2462913"/>
            <a:ext cx="573958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Martyna Wasilewska</a:t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klasa IV b</a:t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Szkoła Podstawowa                    im. Kornela Makuszyńskiego                  w </a:t>
            </a: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Sławsku</a:t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jako </a:t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Zofia Urbanowska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64" y="106033"/>
            <a:ext cx="3722751" cy="664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3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9"/>
    </mc:Choice>
    <mc:Fallback xmlns="">
      <p:transition spd="slow" advTm="444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101" y="298979"/>
            <a:ext cx="4091681" cy="638113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175D1E22-8A14-6F01-1D18-92565DB106C3}"/>
              </a:ext>
            </a:extLst>
          </p:cNvPr>
          <p:cNvSpPr txBox="1"/>
          <p:nvPr/>
        </p:nvSpPr>
        <p:spPr>
          <a:xfrm>
            <a:off x="146011" y="728965"/>
            <a:ext cx="610650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70AD47">
                    <a:lumMod val="50000"/>
                  </a:srgbClr>
                </a:solidFill>
                <a:latin typeface="Monotype Corsiva" panose="03010101010201010101" pitchFamily="66" charset="0"/>
                <a:ea typeface="+mj-ea"/>
                <a:cs typeface="+mj-cs"/>
              </a:rPr>
              <a:t>Miłosz Kasprzak</a:t>
            </a: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/>
            </a:r>
            <a:b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</a:b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klasa V </a:t>
            </a:r>
            <a:b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</a:b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Szkoła Podstawowa                    im. Kornela Makuszyńskiego                  w </a:t>
            </a:r>
            <a:r>
              <a:rPr kumimoji="0" lang="pl-P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Sławsku</a:t>
            </a:r>
          </a:p>
          <a:p>
            <a:pPr algn="ctr"/>
            <a:endParaRPr lang="pl-PL" sz="4000" b="1" dirty="0">
              <a:solidFill>
                <a:srgbClr val="70AD47">
                  <a:lumMod val="50000"/>
                </a:srgbClr>
              </a:solidFill>
              <a:latin typeface="Monotype Corsiva" panose="03010101010201010101" pitchFamily="66" charset="0"/>
              <a:ea typeface="+mj-ea"/>
              <a:cs typeface="+mj-cs"/>
            </a:endParaRPr>
          </a:p>
          <a:p>
            <a:pPr algn="ctr"/>
            <a:r>
              <a:rPr lang="pl-PL" sz="4000" b="1" dirty="0">
                <a:solidFill>
                  <a:srgbClr val="70AD47">
                    <a:lumMod val="50000"/>
                  </a:srgbClr>
                </a:solidFill>
                <a:latin typeface="Monotype Corsiva" panose="03010101010201010101" pitchFamily="66" charset="0"/>
                <a:ea typeface="+mj-ea"/>
                <a:cs typeface="+mj-cs"/>
              </a:rPr>
              <a:t>j</a:t>
            </a:r>
            <a:r>
              <a:rPr lang="pl-PL" sz="4000" b="1" dirty="0" smtClean="0">
                <a:solidFill>
                  <a:srgbClr val="70AD47">
                    <a:lumMod val="50000"/>
                  </a:srgbClr>
                </a:solidFill>
                <a:latin typeface="Monotype Corsiva" panose="03010101010201010101" pitchFamily="66" charset="0"/>
                <a:ea typeface="+mj-ea"/>
                <a:cs typeface="+mj-cs"/>
              </a:rPr>
              <a:t>ako</a:t>
            </a:r>
          </a:p>
          <a:p>
            <a:pPr algn="ctr"/>
            <a:r>
              <a:rPr lang="pl-PL" sz="4000" b="1" dirty="0" smtClean="0">
                <a:solidFill>
                  <a:srgbClr val="70AD47">
                    <a:lumMod val="50000"/>
                  </a:srgbClr>
                </a:solidFill>
                <a:latin typeface="Monotype Corsiva" panose="03010101010201010101" pitchFamily="66" charset="0"/>
                <a:ea typeface="+mj-ea"/>
                <a:cs typeface="+mj-cs"/>
              </a:rPr>
              <a:t>Gucio Zaczarowany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131636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4"/>
    </mc:Choice>
    <mc:Fallback xmlns="">
      <p:transition spd="slow" advTm="5184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8" y="167149"/>
            <a:ext cx="4962833" cy="661711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210" y="191730"/>
            <a:ext cx="4944397" cy="659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1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1"/>
    </mc:Choice>
    <mc:Fallback xmlns="">
      <p:transition spd="slow" advTm="502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395" y="0"/>
            <a:ext cx="9163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3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4"/>
    </mc:Choice>
    <mc:Fallback xmlns="">
      <p:transition spd="slow" advTm="1082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89183" y="1944502"/>
            <a:ext cx="570025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sz="49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Agata </a:t>
            </a:r>
            <a:r>
              <a:rPr lang="pl-PL" sz="49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Muszyńska</a:t>
            </a:r>
            <a:r>
              <a:rPr lang="pl-PL" sz="49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pl-PL" sz="49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sz="49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klasa II</a:t>
            </a:r>
            <a:br>
              <a:rPr lang="pl-PL" sz="49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sz="49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Szkoła Podstawowa                    im. Jana Brzechwy                     w Grabienicach </a:t>
            </a:r>
            <a:r>
              <a:rPr lang="pl-PL" sz="49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pl-PL" sz="49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sz="49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pl-PL" sz="49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sz="49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jako</a:t>
            </a:r>
            <a:br>
              <a:rPr lang="pl-PL" sz="49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sz="49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Księżniczka</a:t>
            </a:r>
            <a:endParaRPr lang="pl-PL" sz="49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503" y="194096"/>
            <a:ext cx="3795251" cy="583485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49" y="825910"/>
            <a:ext cx="3488046" cy="587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6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8"/>
    </mc:Choice>
    <mc:Fallback xmlns="">
      <p:transition spd="slow" advTm="495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71920" y="2966105"/>
            <a:ext cx="4856504" cy="1217868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Alan Pilarski</a:t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klasa I</a:t>
            </a:r>
            <a:r>
              <a:rPr lang="pl-PL" dirty="0"/>
              <a:t>              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Szkoła </a:t>
            </a: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Podstawowa                   im. Jana Brzechwy                     w Grabienicach </a:t>
            </a: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jako </a:t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Gucio Zaczarowany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239" y="0"/>
            <a:ext cx="5859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6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5"/>
    </mc:Choice>
    <mc:Fallback xmlns="">
      <p:transition spd="slow" advTm="510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"/>
          <a:stretch/>
        </p:blipFill>
        <p:spPr>
          <a:xfrm>
            <a:off x="1042219" y="420329"/>
            <a:ext cx="3581127" cy="629510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434" y="420329"/>
            <a:ext cx="6108290" cy="610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0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0"/>
    </mc:Choice>
    <mc:Fallback xmlns="">
      <p:transition spd="slow" advTm="516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6032"/>
            <a:ext cx="6771968" cy="677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0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0"/>
    </mc:Choice>
    <mc:Fallback xmlns="">
      <p:transition spd="slow" advTm="501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5528"/>
            <a:ext cx="6653981" cy="665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7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8"/>
    </mc:Choice>
    <mc:Fallback xmlns="">
      <p:transition spd="slow" advTm="520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2042" y="2752239"/>
            <a:ext cx="501199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Jan </a:t>
            </a:r>
            <a:r>
              <a:rPr lang="pl-PL" b="1" dirty="0" err="1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Szaraszek</a:t>
            </a: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klasa IV</a:t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Szkoła Podstawowa                    im. Jana Brzechwy                     w Grabienicach </a:t>
            </a: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jako</a:t>
            </a:r>
            <a:b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Gucio Zaczarowany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7903" y="1061987"/>
            <a:ext cx="6444225" cy="483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7"/>
    </mc:Choice>
    <mc:Fallback xmlns="">
      <p:transition spd="slow" advTm="447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35" y="176981"/>
            <a:ext cx="4943927" cy="658761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989" y="176981"/>
            <a:ext cx="4947616" cy="659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1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4"/>
    </mc:Choice>
    <mc:Fallback xmlns="">
      <p:transition spd="slow" advTm="5024"/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44</Words>
  <Application>Microsoft Office PowerPoint</Application>
  <PresentationFormat>Panoramiczny</PresentationFormat>
  <Paragraphs>23</Paragraphs>
  <Slides>26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2" baseType="lpstr">
      <vt:lpstr>Algerian</vt:lpstr>
      <vt:lpstr>Arial</vt:lpstr>
      <vt:lpstr>Calibri</vt:lpstr>
      <vt:lpstr>Calibri Light</vt:lpstr>
      <vt:lpstr>Monotype Corsiva</vt:lpstr>
      <vt:lpstr>Motyw pakietu Office</vt:lpstr>
      <vt:lpstr>Urodziny i imieniny pisarki                                  Zofii Urbanowskiej</vt:lpstr>
      <vt:lpstr>ZOFIA URBANOWSKA</vt:lpstr>
      <vt:lpstr>   Agata Muszyńska klasa II Szkoła Podstawowa                    im. Jana Brzechwy                     w Grabienicach   jako  Księżniczka</vt:lpstr>
      <vt:lpstr>Alan Pilarski klasa I                Szkoła Podstawowa                   im. Jana Brzechwy                     w Grabienicach   jako  Gucio Zaczarowany </vt:lpstr>
      <vt:lpstr>Prezentacja programu PowerPoint</vt:lpstr>
      <vt:lpstr>Prezentacja programu PowerPoint</vt:lpstr>
      <vt:lpstr>Prezentacja programu PowerPoint</vt:lpstr>
      <vt:lpstr>Jan Szaraszek klasa IV Szkoła Podstawowa                    im. Jana Brzechwy                     w Grabienicach   jako Gucio Zaczarowany </vt:lpstr>
      <vt:lpstr>Prezentacja programu PowerPoint</vt:lpstr>
      <vt:lpstr>Stanisław Szaraszek klasa I                Szkoła Podstawowa                   im. Jana Brzechwy                     w Grabienicach   jako  Gucio Zaczarowany </vt:lpstr>
      <vt:lpstr>Wojciech Szczepaniak klasa V Szkoła Podstawowa                    im. Jana Brzechwy                     w Grabienicach  jako Andrzej Radlicz „Księżniczka„</vt:lpstr>
      <vt:lpstr>Aleksandra Wiśniewska klasa VI Szkoła Podstawowa                    im. Marii Konopnickiej                   w Osieczy   jako Zofia Urbanowska</vt:lpstr>
      <vt:lpstr>Julia Mili klasa IV Szkoła Podstawowa                    im. Marii Konopnickiej                   w Osieczy   jako  Zofia Urbanowska</vt:lpstr>
      <vt:lpstr>Zofia Szymczak klasa III Szkoła Podstawowa                    im. Marii Konopnickiej                   w Osieczy   jako Zofia Urbanowska</vt:lpstr>
      <vt:lpstr>Klasa II Szkoła Podstawowa                    im. Marii Konopnickiej                   w Osieczy </vt:lpstr>
      <vt:lpstr>„Gucio Zaczarowany”    Oddział Przedszkolny               Szkoła Podstawowa                           im. Marii Konopnickiej                         w Osieczy </vt:lpstr>
      <vt:lpstr>Sabina Ptak  klasa VI Szkoła Podstawowa                    im. Henryka Sienkiewicza                   w Rzgowie  jako Zofia Urbanowska</vt:lpstr>
      <vt:lpstr>Lucyna Ptak  klasa IV Szkoła Podstawowa                    im. Henryka Sienkiewicza                   w Rzgowie  jako  Róża bez kolców</vt:lpstr>
      <vt:lpstr>Natalia Jakubowicz klasa IV Szkoła Podstawowa                    im. Henryka Sienkiewicza                   w Rzgowie  jako Zofia Urbanowska</vt:lpstr>
      <vt:lpstr>Aleksandra Kubacka klasa I Szkoła Podstawowa                    im. Kornela Makuszyńskiego                  w Sławsku  jako Zofia Urbanowska</vt:lpstr>
      <vt:lpstr>Zofia Balcerzak klasa V Szkoła Podstawowa                    im. Kornela Makuszyńskiego                  w Sławsku  jako Gucio Zaczarowany</vt:lpstr>
      <vt:lpstr>Krzysztof Szczepaniak klasa II b Szkoła Podstawowa                    im. Kornela Makuszyńskiego                  w Sławsku  jako Gucio Zaczarowany</vt:lpstr>
      <vt:lpstr>Martyna Wasilewska klasa IV b Szkoła Podstawowa                    im. Kornela Makuszyńskiego                  w Sławsku  jako  Zofia Urbanowska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Urodziny i imieniny pisarki                                  Zofii Urbanowskiej</dc:title>
  <dc:creator>Kalasa.Daria</dc:creator>
  <cp:lastModifiedBy>Kalasa.Daria</cp:lastModifiedBy>
  <cp:revision>18</cp:revision>
  <dcterms:created xsi:type="dcterms:W3CDTF">2023-05-09T12:42:58Z</dcterms:created>
  <dcterms:modified xsi:type="dcterms:W3CDTF">2023-05-19T08:50:23Z</dcterms:modified>
</cp:coreProperties>
</file>